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67" r:id="rId7"/>
    <p:sldId id="270" r:id="rId8"/>
    <p:sldId id="271" r:id="rId9"/>
    <p:sldId id="268" r:id="rId10"/>
    <p:sldId id="269" r:id="rId11"/>
    <p:sldId id="273" r:id="rId12"/>
    <p:sldId id="274" r:id="rId13"/>
    <p:sldId id="272" r:id="rId14"/>
    <p:sldId id="262" r:id="rId15"/>
    <p:sldId id="263" r:id="rId16"/>
    <p:sldId id="277" r:id="rId17"/>
    <p:sldId id="26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31" r:id="rId49"/>
    <p:sldId id="306" r:id="rId50"/>
    <p:sldId id="265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-2-1" initials="1" lastIdx="1" clrIdx="0">
    <p:extLst>
      <p:ext uri="{19B8F6BF-5375-455C-9EA6-DF929625EA0E}">
        <p15:presenceInfo xmlns:p15="http://schemas.microsoft.com/office/powerpoint/2012/main" userId="19-2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9T16:33:14.1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0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67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7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622E4A04-7F23-4240-AA02-5E31F02E8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749774"/>
              </p:ext>
            </p:extLst>
          </p:nvPr>
        </p:nvGraphicFramePr>
        <p:xfrm>
          <a:off x="1718779" y="2274331"/>
          <a:ext cx="8128001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757">
                  <a:extLst>
                    <a:ext uri="{9D8B030D-6E8A-4147-A177-3AD203B41FA5}">
                      <a16:colId xmlns:a16="http://schemas.microsoft.com/office/drawing/2014/main" val="2762658991"/>
                    </a:ext>
                  </a:extLst>
                </a:gridCol>
                <a:gridCol w="842529">
                  <a:extLst>
                    <a:ext uri="{9D8B030D-6E8A-4147-A177-3AD203B41FA5}">
                      <a16:colId xmlns:a16="http://schemas.microsoft.com/office/drawing/2014/main" val="15254696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4162954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064065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6113100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26793471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5603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17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80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요구분석</a:t>
                      </a:r>
                      <a:r>
                        <a:rPr lang="en-US" altLang="ko-KR" dirty="0"/>
                        <a:t>/DB</a:t>
                      </a:r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9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 및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94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테스트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0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발표자료준비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83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4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3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D9677-AAD6-4362-9EB9-A3073FF7083D}"/>
              </a:ext>
            </a:extLst>
          </p:cNvPr>
          <p:cNvSpPr txBox="1"/>
          <p:nvPr/>
        </p:nvSpPr>
        <p:spPr>
          <a:xfrm>
            <a:off x="0" y="1720333"/>
            <a:ext cx="204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5B02AA-DBF8-4B00-9778-CC3B900A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A8D499-76C2-4B98-AF7D-EBA4C1502478}"/>
              </a:ext>
            </a:extLst>
          </p:cNvPr>
          <p:cNvSpPr/>
          <p:nvPr/>
        </p:nvSpPr>
        <p:spPr>
          <a:xfrm>
            <a:off x="7373923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82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5FA539-8A6B-42EE-BBF1-79D2A63D4328}"/>
              </a:ext>
            </a:extLst>
          </p:cNvPr>
          <p:cNvSpPr txBox="1"/>
          <p:nvPr/>
        </p:nvSpPr>
        <p:spPr>
          <a:xfrm>
            <a:off x="0" y="1720333"/>
            <a:ext cx="204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3C1D67-4AF9-4474-B78A-90C24D93D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9" y="2464255"/>
            <a:ext cx="4864761" cy="38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78990-B1DC-4B94-AFCA-B353F21696F0}"/>
              </a:ext>
            </a:extLst>
          </p:cNvPr>
          <p:cNvSpPr txBox="1"/>
          <p:nvPr/>
        </p:nvSpPr>
        <p:spPr>
          <a:xfrm>
            <a:off x="0" y="1720333"/>
            <a:ext cx="204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6E56C-7EFF-42D2-845F-3B5877220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02" y="2366664"/>
            <a:ext cx="4810796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67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86998-EC6D-4C68-B1DA-AEAC0FC4EF16}"/>
              </a:ext>
            </a:extLst>
          </p:cNvPr>
          <p:cNvSpPr txBox="1"/>
          <p:nvPr/>
        </p:nvSpPr>
        <p:spPr>
          <a:xfrm>
            <a:off x="0" y="1720333"/>
            <a:ext cx="204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C0389-372B-4893-BC6F-F152FA7BF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07" y="2174812"/>
            <a:ext cx="5096586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5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109AE3-CB83-48DC-8025-C1468499AE30}"/>
              </a:ext>
            </a:extLst>
          </p:cNvPr>
          <p:cNvSpPr txBox="1"/>
          <p:nvPr/>
        </p:nvSpPr>
        <p:spPr>
          <a:xfrm>
            <a:off x="0" y="1720333"/>
            <a:ext cx="204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A2942-83CF-446A-A306-05221F5FB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77" y="1993840"/>
            <a:ext cx="5001323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53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8E3B78-EB76-423B-B7D0-06B01259CB20}"/>
              </a:ext>
            </a:extLst>
          </p:cNvPr>
          <p:cNvSpPr txBox="1"/>
          <p:nvPr/>
        </p:nvSpPr>
        <p:spPr>
          <a:xfrm>
            <a:off x="0" y="1720333"/>
            <a:ext cx="204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22CBA5-AA48-4AE3-9BCD-B1FADC486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25" y="1720333"/>
            <a:ext cx="5099750" cy="513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04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D701-B5E3-4A68-9057-8CAD6788044E}"/>
              </a:ext>
            </a:extLst>
          </p:cNvPr>
          <p:cNvSpPr txBox="1"/>
          <p:nvPr/>
        </p:nvSpPr>
        <p:spPr>
          <a:xfrm>
            <a:off x="0" y="1720333"/>
            <a:ext cx="204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78CDB6-103C-48C3-AD52-2390D7CA7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150" y="2028825"/>
            <a:ext cx="48387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9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35B47-FF23-4B83-A559-BDBD5E0DCB79}"/>
              </a:ext>
            </a:extLst>
          </p:cNvPr>
          <p:cNvSpPr txBox="1"/>
          <p:nvPr/>
        </p:nvSpPr>
        <p:spPr>
          <a:xfrm>
            <a:off x="0" y="1720333"/>
            <a:ext cx="204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02190-5338-40A9-98E9-D15896138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664"/>
            <a:ext cx="7984597" cy="4491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BE744-BF86-4C1C-A114-A59672972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66" y="2565915"/>
            <a:ext cx="1933845" cy="3115110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29CC8F3D-5A24-48A8-8A41-2A96BB9E0CAB}"/>
              </a:ext>
            </a:extLst>
          </p:cNvPr>
          <p:cNvSpPr/>
          <p:nvPr/>
        </p:nvSpPr>
        <p:spPr>
          <a:xfrm>
            <a:off x="8719565" y="3873606"/>
            <a:ext cx="1933845" cy="480280"/>
          </a:xfrm>
          <a:prstGeom prst="borderCallout1">
            <a:avLst>
              <a:gd name="adj1" fmla="val 51734"/>
              <a:gd name="adj2" fmla="val -800"/>
              <a:gd name="adj3" fmla="val 311108"/>
              <a:gd name="adj4" fmla="val -3677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89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EA26C-7FF1-45CF-ABA2-DF40C5BDF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F285F4-CAD0-4BC3-A907-D3E1DAB7E811}"/>
              </a:ext>
            </a:extLst>
          </p:cNvPr>
          <p:cNvSpPr txBox="1"/>
          <p:nvPr/>
        </p:nvSpPr>
        <p:spPr>
          <a:xfrm>
            <a:off x="0" y="1702831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로그인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21480-EE0E-4FBE-A08A-3E2A6D643090}"/>
              </a:ext>
            </a:extLst>
          </p:cNvPr>
          <p:cNvSpPr/>
          <p:nvPr/>
        </p:nvSpPr>
        <p:spPr>
          <a:xfrm>
            <a:off x="7810500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5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522390-F3F9-48B4-800B-430B873A6CA4}"/>
              </a:ext>
            </a:extLst>
          </p:cNvPr>
          <p:cNvSpPr txBox="1"/>
          <p:nvPr/>
        </p:nvSpPr>
        <p:spPr>
          <a:xfrm>
            <a:off x="0" y="1702831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36DC0-0507-4A8D-BA99-D32A52862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312" y="2645227"/>
            <a:ext cx="43719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0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E8C61A-8A55-4ABC-984A-0F4C1CA0935F}"/>
              </a:ext>
            </a:extLst>
          </p:cNvPr>
          <p:cNvSpPr txBox="1"/>
          <p:nvPr/>
        </p:nvSpPr>
        <p:spPr>
          <a:xfrm>
            <a:off x="0" y="1702831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8A591-266C-422A-ADDC-BBA87C48CB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2700" y="2565915"/>
            <a:ext cx="42672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31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2BEB84-5BA5-419C-9A5C-4BE38563A9EA}"/>
              </a:ext>
            </a:extLst>
          </p:cNvPr>
          <p:cNvSpPr txBox="1"/>
          <p:nvPr/>
        </p:nvSpPr>
        <p:spPr>
          <a:xfrm>
            <a:off x="0" y="1702831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379F0-D7CF-43D7-BB38-94571037E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6975" y="2552700"/>
            <a:ext cx="4438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0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F8918B-4CE9-4461-AF7A-1478B5560AB6}"/>
              </a:ext>
            </a:extLst>
          </p:cNvPr>
          <p:cNvSpPr txBox="1"/>
          <p:nvPr/>
        </p:nvSpPr>
        <p:spPr>
          <a:xfrm>
            <a:off x="0" y="1702831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7BBC90-E190-406B-ADC3-89DC23E93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37" y="2752725"/>
            <a:ext cx="45053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0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74B64D-7556-43A9-88D6-510B54480B1F}"/>
              </a:ext>
            </a:extLst>
          </p:cNvPr>
          <p:cNvSpPr txBox="1"/>
          <p:nvPr/>
        </p:nvSpPr>
        <p:spPr>
          <a:xfrm>
            <a:off x="0" y="1702831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6B89-0F6C-4998-9709-57DA81555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987" y="2103741"/>
            <a:ext cx="5000625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329BF8-AC4A-4F2D-A214-38659E54980B}"/>
              </a:ext>
            </a:extLst>
          </p:cNvPr>
          <p:cNvSpPr/>
          <p:nvPr/>
        </p:nvSpPr>
        <p:spPr>
          <a:xfrm>
            <a:off x="4748169" y="3506598"/>
            <a:ext cx="1837189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8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61A2BD-6F1C-4E5F-8304-1677F0E0159F}"/>
              </a:ext>
            </a:extLst>
          </p:cNvPr>
          <p:cNvSpPr txBox="1"/>
          <p:nvPr/>
        </p:nvSpPr>
        <p:spPr>
          <a:xfrm>
            <a:off x="0" y="1702831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9C22-6590-4182-B92F-8607CA660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70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81CF4-6958-48C1-8CA3-C1567271EF21}"/>
              </a:ext>
            </a:extLst>
          </p:cNvPr>
          <p:cNvSpPr txBox="1"/>
          <p:nvPr/>
        </p:nvSpPr>
        <p:spPr>
          <a:xfrm>
            <a:off x="0" y="1702831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로그인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878F72-9958-4E16-91D5-2B87055F9B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A206-584D-4E9E-AF0D-F24657C619BA}"/>
              </a:ext>
            </a:extLst>
          </p:cNvPr>
          <p:cNvSpPr/>
          <p:nvPr/>
        </p:nvSpPr>
        <p:spPr>
          <a:xfrm>
            <a:off x="4806892" y="5050172"/>
            <a:ext cx="187074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430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D68888-4632-4A1B-84CD-4D20D87002E3}"/>
              </a:ext>
            </a:extLst>
          </p:cNvPr>
          <p:cNvSpPr txBox="1"/>
          <p:nvPr/>
        </p:nvSpPr>
        <p:spPr>
          <a:xfrm>
            <a:off x="0" y="1702831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70844-1586-4130-AB5C-B789D93A6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2225" y="1702831"/>
            <a:ext cx="4733925" cy="4638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0A40B-EAEF-408C-8261-C72ED9566D74}"/>
              </a:ext>
            </a:extLst>
          </p:cNvPr>
          <p:cNvSpPr/>
          <p:nvPr/>
        </p:nvSpPr>
        <p:spPr>
          <a:xfrm>
            <a:off x="3489820" y="1724602"/>
            <a:ext cx="4387442" cy="122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52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8340C-CB63-4930-811A-43AD2FFC8963}"/>
              </a:ext>
            </a:extLst>
          </p:cNvPr>
          <p:cNvSpPr txBox="1"/>
          <p:nvPr/>
        </p:nvSpPr>
        <p:spPr>
          <a:xfrm>
            <a:off x="0" y="1702831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C046CF-3255-48B0-A3DB-831796447B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526" y="2936607"/>
            <a:ext cx="9313548" cy="1346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5DAEBF-2E68-484E-B9B1-14D2236E4DFA}"/>
              </a:ext>
            </a:extLst>
          </p:cNvPr>
          <p:cNvSpPr/>
          <p:nvPr/>
        </p:nvSpPr>
        <p:spPr>
          <a:xfrm>
            <a:off x="4719623" y="3620414"/>
            <a:ext cx="2625754" cy="66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9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748EEE-1D8E-4525-8A26-A759231F7767}"/>
              </a:ext>
            </a:extLst>
          </p:cNvPr>
          <p:cNvSpPr txBox="1"/>
          <p:nvPr/>
        </p:nvSpPr>
        <p:spPr>
          <a:xfrm>
            <a:off x="0" y="1702831"/>
            <a:ext cx="168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7F125-D93D-4504-B99C-88600B48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4" y="2349162"/>
            <a:ext cx="8015711" cy="45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04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25377-570E-4D9D-9062-55A3795F5CA3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16094-D693-45A1-B4B7-424BBD6557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918"/>
            <a:ext cx="8016145" cy="4509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B5728-6E09-48F7-A1B4-1D3973C4E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64" y="2464255"/>
            <a:ext cx="2229161" cy="3105583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45A72658-69DA-464A-B485-AA57152E183F}"/>
              </a:ext>
            </a:extLst>
          </p:cNvPr>
          <p:cNvSpPr/>
          <p:nvPr/>
        </p:nvSpPr>
        <p:spPr>
          <a:xfrm>
            <a:off x="8870464" y="3206691"/>
            <a:ext cx="2229161" cy="585133"/>
          </a:xfrm>
          <a:prstGeom prst="borderCallout1">
            <a:avLst>
              <a:gd name="adj1" fmla="val 45165"/>
              <a:gd name="adj2" fmla="val -770"/>
              <a:gd name="adj3" fmla="val -42217"/>
              <a:gd name="adj4" fmla="val -13077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06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B22DB-492F-423F-8CF0-57A7ED04E290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72364-CAF3-4B04-8779-CAF8B264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7" y="2348918"/>
            <a:ext cx="8016146" cy="45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2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BC48A-05B5-4B68-A72F-17D8FF656B94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8779BA-0C39-413C-829F-4FA87FE17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4" y="2344724"/>
            <a:ext cx="8016146" cy="4509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284FE-70C7-4191-978A-8A1489E6F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5" y="2849796"/>
            <a:ext cx="1609950" cy="2305372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8D28B32-2F22-4B55-B77D-9C144BDDCDB1}"/>
              </a:ext>
            </a:extLst>
          </p:cNvPr>
          <p:cNvSpPr/>
          <p:nvPr/>
        </p:nvSpPr>
        <p:spPr>
          <a:xfrm>
            <a:off x="1138863" y="2677130"/>
            <a:ext cx="1736212" cy="2675045"/>
          </a:xfrm>
          <a:prstGeom prst="borderCallout1">
            <a:avLst>
              <a:gd name="adj1" fmla="val 29726"/>
              <a:gd name="adj2" fmla="val 99899"/>
              <a:gd name="adj3" fmla="val -1337"/>
              <a:gd name="adj4" fmla="val 1732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1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6882E-F9C0-4257-9997-848A49206746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310B2-A614-40BD-BDAE-2BC21DC3F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645227"/>
            <a:ext cx="7772400" cy="3829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BEC75-CD31-4A07-8659-B12E5498BB60}"/>
              </a:ext>
            </a:extLst>
          </p:cNvPr>
          <p:cNvSpPr/>
          <p:nvPr/>
        </p:nvSpPr>
        <p:spPr>
          <a:xfrm>
            <a:off x="2172749" y="3917659"/>
            <a:ext cx="847288" cy="302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63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3C178-83AC-4CF3-A56E-2AA7EF56B8C5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EED3B0-0186-47ED-9EEC-FE9D8C566B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507" y="2464255"/>
            <a:ext cx="55626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0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71912A-AA4E-4A80-82C9-DEF6BCF812D1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96EE7-49EC-4B2B-9D89-AD0A3DBF3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773" y="2348919"/>
            <a:ext cx="6144151" cy="45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2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EA6062-5257-4E30-8CB2-45B09E457C93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7EC44-C7E7-4553-9AE6-F9124BFE07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940" y="2348918"/>
            <a:ext cx="6136420" cy="450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6C41D-4626-439E-BABF-24AF028F5D85}"/>
              </a:ext>
            </a:extLst>
          </p:cNvPr>
          <p:cNvSpPr/>
          <p:nvPr/>
        </p:nvSpPr>
        <p:spPr>
          <a:xfrm>
            <a:off x="2322940" y="5452844"/>
            <a:ext cx="1535995" cy="243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11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0FA1E6-C73F-4853-BBDB-93B61FF5A7D6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7AB68-5F2F-4923-BEC0-F66E17202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" y="2666998"/>
            <a:ext cx="1876425" cy="3752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9168A-F441-4E28-BA55-EE43B31F8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262" y="1724602"/>
            <a:ext cx="7000875" cy="5124450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FEF454D-2FE0-48FB-B3C0-68DD97D18549}"/>
              </a:ext>
            </a:extLst>
          </p:cNvPr>
          <p:cNvSpPr/>
          <p:nvPr/>
        </p:nvSpPr>
        <p:spPr>
          <a:xfrm>
            <a:off x="3877990" y="6186505"/>
            <a:ext cx="1868469" cy="466686"/>
          </a:xfrm>
          <a:prstGeom prst="borderCallout1">
            <a:avLst>
              <a:gd name="adj1" fmla="val 38750"/>
              <a:gd name="adj2" fmla="val -1625"/>
              <a:gd name="adj3" fmla="val -125232"/>
              <a:gd name="adj4" fmla="val -867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51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F39D3F-A1BF-4685-83EC-D73C93283D85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0FB45-7C5A-4572-8CFA-8A7AE0C9D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65" y="2565915"/>
            <a:ext cx="4439270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EA96-B323-4185-BE4F-AF15B0B4C517}"/>
              </a:ext>
            </a:extLst>
          </p:cNvPr>
          <p:cNvSpPr/>
          <p:nvPr/>
        </p:nvSpPr>
        <p:spPr>
          <a:xfrm>
            <a:off x="3305262" y="5838738"/>
            <a:ext cx="95634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514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FE7512-7BB7-4887-906F-615860900600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2D955-BB91-4F7D-800C-68BAC7F79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589087"/>
            <a:ext cx="8029575" cy="109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74AA28-737B-4FAA-8A3A-152FB7F3E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5" y="4197537"/>
            <a:ext cx="7983064" cy="11050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2B534-AD30-477C-9651-D8E5601CC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5807237"/>
            <a:ext cx="3543795" cy="89547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B07F226-790D-43B5-8E50-51684FCBE260}"/>
              </a:ext>
            </a:extLst>
          </p:cNvPr>
          <p:cNvSpPr/>
          <p:nvPr/>
        </p:nvSpPr>
        <p:spPr>
          <a:xfrm>
            <a:off x="3652160" y="3692891"/>
            <a:ext cx="327170" cy="426103"/>
          </a:xfrm>
          <a:prstGeom prst="downArrow">
            <a:avLst/>
          </a:prstGeom>
          <a:solidFill>
            <a:srgbClr val="C00000"/>
          </a:solidFill>
          <a:ln>
            <a:solidFill>
              <a:srgbClr val="003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CF1AF6C-EBAA-4467-B812-A3E5ED31C2CE}"/>
              </a:ext>
            </a:extLst>
          </p:cNvPr>
          <p:cNvSpPr/>
          <p:nvPr/>
        </p:nvSpPr>
        <p:spPr>
          <a:xfrm>
            <a:off x="3672794" y="5302591"/>
            <a:ext cx="327170" cy="42610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B42284-D705-4A55-B157-8D011B66337A}"/>
              </a:ext>
            </a:extLst>
          </p:cNvPr>
          <p:cNvSpPr/>
          <p:nvPr/>
        </p:nvSpPr>
        <p:spPr>
          <a:xfrm>
            <a:off x="2070100" y="2970706"/>
            <a:ext cx="4382134" cy="31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719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DCB59-EAA9-4591-AF8C-C3D917911065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8B437-3A18-44DD-9E8D-20CC0F1B2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887" y="2476500"/>
            <a:ext cx="3590925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301E4-EEBD-491D-880B-F697CB5DD8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58" y="2464255"/>
            <a:ext cx="3505200" cy="37909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0C8516-9DC5-42A0-A201-A76D1F6E7226}"/>
              </a:ext>
            </a:extLst>
          </p:cNvPr>
          <p:cNvSpPr/>
          <p:nvPr/>
        </p:nvSpPr>
        <p:spPr>
          <a:xfrm>
            <a:off x="5293453" y="3909270"/>
            <a:ext cx="52850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02779A-78AD-42BF-9E36-21EDBA20EC5A}"/>
              </a:ext>
            </a:extLst>
          </p:cNvPr>
          <p:cNvSpPr/>
          <p:nvPr/>
        </p:nvSpPr>
        <p:spPr>
          <a:xfrm>
            <a:off x="1131887" y="3808602"/>
            <a:ext cx="864693" cy="37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295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523A8-7553-4FCE-B328-97D8FBBB4355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3FFD2-9585-4614-B24E-08173EBC4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959" y="2753555"/>
            <a:ext cx="3514725" cy="380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9E3E0-A4DD-4734-A376-C2789C8BF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175" y="2753555"/>
            <a:ext cx="3600450" cy="21240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6F35831-B5E9-4E35-9504-0CEB1EFEFEE0}"/>
              </a:ext>
            </a:extLst>
          </p:cNvPr>
          <p:cNvSpPr/>
          <p:nvPr/>
        </p:nvSpPr>
        <p:spPr>
          <a:xfrm>
            <a:off x="5460100" y="4186106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C197A6-4B41-4C81-A7AD-DB7A3C9F7CC3}"/>
              </a:ext>
            </a:extLst>
          </p:cNvPr>
          <p:cNvSpPr/>
          <p:nvPr/>
        </p:nvSpPr>
        <p:spPr>
          <a:xfrm>
            <a:off x="7751428" y="3791824"/>
            <a:ext cx="254419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89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BAB77-C2BC-416A-9CFC-3F86FD270D51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F781F3-EA8C-42E1-8661-859371E01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850" y="2666997"/>
            <a:ext cx="1485900" cy="1628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9DF2-CF6C-44A5-A624-F750F58AD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7350" y="2666997"/>
            <a:ext cx="1790700" cy="291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1336B4-6E03-4D9C-8E6A-40234E705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3550" y="3481385"/>
            <a:ext cx="3009900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929950-0931-4DD3-806B-D6D9FEE43B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550" y="1993840"/>
            <a:ext cx="3924300" cy="11239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30BC9-4DD6-4C07-9664-4F45281BE8E1}"/>
              </a:ext>
            </a:extLst>
          </p:cNvPr>
          <p:cNvSpPr/>
          <p:nvPr/>
        </p:nvSpPr>
        <p:spPr>
          <a:xfrm>
            <a:off x="679508" y="3707934"/>
            <a:ext cx="1208015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D1DA97FD-929F-41C7-B99A-2B760B9D0220}"/>
              </a:ext>
            </a:extLst>
          </p:cNvPr>
          <p:cNvSpPr/>
          <p:nvPr/>
        </p:nvSpPr>
        <p:spPr>
          <a:xfrm>
            <a:off x="3009812" y="4647502"/>
            <a:ext cx="748456" cy="338834"/>
          </a:xfrm>
          <a:prstGeom prst="borderCallout1">
            <a:avLst>
              <a:gd name="adj1" fmla="val 26177"/>
              <a:gd name="adj2" fmla="val 103751"/>
              <a:gd name="adj3" fmla="val -593115"/>
              <a:gd name="adj4" fmla="val 6666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6B4580-5DC4-4C65-9E30-4833C3A3D9A0}"/>
              </a:ext>
            </a:extLst>
          </p:cNvPr>
          <p:cNvCxnSpPr>
            <a:cxnSpLocks/>
          </p:cNvCxnSpPr>
          <p:nvPr/>
        </p:nvCxnSpPr>
        <p:spPr>
          <a:xfrm>
            <a:off x="3758268" y="4875642"/>
            <a:ext cx="423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04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607931-37D0-44C6-BE80-C2DE1D037B9F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4276880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4D867-0656-451A-9063-B8BBA41F509E}"/>
              </a:ext>
            </a:extLst>
          </p:cNvPr>
          <p:cNvSpPr txBox="1"/>
          <p:nvPr/>
        </p:nvSpPr>
        <p:spPr>
          <a:xfrm>
            <a:off x="0" y="1702832"/>
            <a:ext cx="2499919" cy="64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마이페이지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763DD3-BEED-43E7-A93C-490106CBE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500" y="2843212"/>
            <a:ext cx="3181350" cy="1171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105690-1C6B-41C3-BEAD-DF41FF214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787" y="2843212"/>
            <a:ext cx="3324225" cy="2771775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38F0DA10-D48D-4B7B-914C-01A82AA0F5E4}"/>
              </a:ext>
            </a:extLst>
          </p:cNvPr>
          <p:cNvSpPr/>
          <p:nvPr/>
        </p:nvSpPr>
        <p:spPr>
          <a:xfrm>
            <a:off x="3105150" y="5041783"/>
            <a:ext cx="1794021" cy="352338"/>
          </a:xfrm>
          <a:prstGeom prst="borderCallout1">
            <a:avLst>
              <a:gd name="adj1" fmla="val 52083"/>
              <a:gd name="adj2" fmla="val 99685"/>
              <a:gd name="adj3" fmla="val -458928"/>
              <a:gd name="adj4" fmla="val 2146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9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7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513BFD3D-9916-4931-A29F-E3E5E64B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89" y="2909966"/>
            <a:ext cx="2027656" cy="97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00" y="5145053"/>
            <a:ext cx="2036045" cy="10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597</Words>
  <Application>Microsoft Office PowerPoint</Application>
  <PresentationFormat>와이드스크린</PresentationFormat>
  <Paragraphs>388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19-2-1</cp:lastModifiedBy>
  <cp:revision>105</cp:revision>
  <dcterms:created xsi:type="dcterms:W3CDTF">2019-06-18T08:25:44Z</dcterms:created>
  <dcterms:modified xsi:type="dcterms:W3CDTF">2019-06-19T09:27:06Z</dcterms:modified>
</cp:coreProperties>
</file>